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1" r:id="rId7"/>
    <p:sldId id="262" r:id="rId8"/>
    <p:sldId id="267" r:id="rId9"/>
    <p:sldId id="263" r:id="rId10"/>
    <p:sldId id="266" r:id="rId11"/>
    <p:sldId id="265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hnMeadow1/GodotProjects/tree/master/godot_3/projectile_mo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asutra.com/blogs/KainShin/20090515/83954/Predictive_Aim_Mathematics_for_AI_Targeting.php" TargetMode="External"/><Relationship Id="rId2" Type="http://schemas.openxmlformats.org/officeDocument/2006/relationships/hyperlink" Target="http://www.forrestthewoods.com/blog/solving_ballistic_trajector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ohnMeadow3" TargetMode="External"/><Relationship Id="rId2" Type="http://schemas.openxmlformats.org/officeDocument/2006/relationships/hyperlink" Target="https://github.com/JohnMeadow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://www.doit.fais.uj.edu.pl/leszek-nowa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Fizyka Pocisków w AI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Leszek Nowak</a:t>
            </a:r>
          </a:p>
          <a:p>
            <a:r>
              <a:rPr lang="pl-PL" dirty="0" smtClean="0"/>
              <a:t>Wydział Fizyki Astronomii i Informatyki Stosowanej UJ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73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code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47007" y="2160589"/>
            <a:ext cx="9903279" cy="3880773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hlinkClick r:id="rId2"/>
              </a:rPr>
              <a:t>https://github.com/JohnMeadow1/GodotProjects/tree/master/godot_3/projectile_motion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28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Read th</a:t>
            </a:r>
            <a:r>
              <a:rPr lang="en-US" dirty="0" err="1" smtClean="0"/>
              <a:t>ose</a:t>
            </a:r>
            <a:r>
              <a:rPr lang="pl-PL" dirty="0" smtClean="0"/>
              <a:t>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77334" y="1551214"/>
            <a:ext cx="8858552" cy="449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>
                <a:hlinkClick r:id="rId2"/>
              </a:rPr>
              <a:t>www.forrestthewoods.com/blog/solving_ballistic_trajectories</a:t>
            </a:r>
            <a:endParaRPr lang="en-US" sz="2400" dirty="0" smtClean="0"/>
          </a:p>
          <a:p>
            <a:pPr marL="0" indent="0">
              <a:buNone/>
            </a:pPr>
            <a:r>
              <a:rPr lang="pl-PL" sz="2400" dirty="0">
                <a:hlinkClick r:id="rId3"/>
              </a:rPr>
              <a:t>http://</a:t>
            </a:r>
            <a:r>
              <a:rPr lang="pl-PL" sz="2400" dirty="0" smtClean="0">
                <a:hlinkClick r:id="rId3"/>
              </a:rPr>
              <a:t>www.gamasutra.com/blogs/KainShin/20090515/83954/Predictive_Aim_Mathematics_for_AI_Targeting.php</a:t>
            </a:r>
            <a:endParaRPr lang="en-US" sz="2400" dirty="0" smtClean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922" y="2872014"/>
            <a:ext cx="5495492" cy="36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://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07067" y="4050832"/>
            <a:ext cx="7766936" cy="2047889"/>
          </a:xfrm>
        </p:spPr>
        <p:txBody>
          <a:bodyPr>
            <a:normAutofit/>
          </a:bodyPr>
          <a:lstStyle/>
          <a:p>
            <a:r>
              <a:rPr lang="pl-PL" dirty="0" smtClean="0">
                <a:hlinkClick r:id="rId2"/>
              </a:rPr>
              <a:t>johnmeadow.itch.io</a:t>
            </a:r>
          </a:p>
          <a:p>
            <a:r>
              <a:rPr lang="pl-PL" dirty="0" smtClean="0">
                <a:hlinkClick r:id="rId2"/>
              </a:rPr>
              <a:t>github.com/JohnMeadow1</a:t>
            </a:r>
            <a:endParaRPr lang="pl-PL" dirty="0"/>
          </a:p>
          <a:p>
            <a:r>
              <a:rPr lang="pl-PL" dirty="0" smtClean="0">
                <a:hlinkClick r:id="rId3"/>
              </a:rPr>
              <a:t>www.reddit.com/user/JohnMeadow2</a:t>
            </a:r>
            <a:endParaRPr lang="pl-PL" dirty="0">
              <a:hlinkClick r:id="rId3"/>
            </a:endParaRPr>
          </a:p>
          <a:p>
            <a:r>
              <a:rPr lang="pl-PL" dirty="0" smtClean="0">
                <a:hlinkClick r:id="rId3"/>
              </a:rPr>
              <a:t>twitter.com/JohnMeadow3</a:t>
            </a:r>
            <a:endParaRPr lang="pl-PL" dirty="0" smtClean="0"/>
          </a:p>
          <a:p>
            <a:r>
              <a:rPr lang="pl-PL" dirty="0">
                <a:hlinkClick r:id="rId4"/>
              </a:rPr>
              <a:t>www.doit.fais.uj.edu.pl/leszek-nowak</a:t>
            </a:r>
            <a:endParaRPr lang="pl-PL" dirty="0"/>
          </a:p>
          <a:p>
            <a:endParaRPr lang="pl-PL" dirty="0" smtClean="0"/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04" y="2139411"/>
            <a:ext cx="2003506" cy="39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 mnie</a:t>
            </a:r>
            <a:endParaRPr lang="pl-PL" dirty="0"/>
          </a:p>
        </p:txBody>
      </p:sp>
      <p:pic>
        <p:nvPicPr>
          <p:cNvPr id="7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98" y="609600"/>
            <a:ext cx="2857500" cy="2857500"/>
          </a:xfrm>
        </p:spPr>
      </p:pic>
      <p:pic>
        <p:nvPicPr>
          <p:cNvPr id="8" name="Symbol zastępczy zawartości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37" y="3475264"/>
            <a:ext cx="2869233" cy="2869233"/>
          </a:xfrm>
          <a:prstGeom prst="rect">
            <a:avLst/>
          </a:prstGeom>
        </p:spPr>
      </p:pic>
      <p:pic>
        <p:nvPicPr>
          <p:cNvPr id="9" name="Symbol zastępczy zawartości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63" y="609600"/>
            <a:ext cx="2857499" cy="2857499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7" y="347883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 mnie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7" y="2160588"/>
            <a:ext cx="6900332" cy="3881437"/>
          </a:xfrm>
        </p:spPr>
      </p:pic>
      <p:sp>
        <p:nvSpPr>
          <p:cNvPr id="5" name="Prostokąt 4"/>
          <p:cNvSpPr/>
          <p:nvPr/>
        </p:nvSpPr>
        <p:spPr>
          <a:xfrm>
            <a:off x="2113776" y="6042025"/>
            <a:ext cx="546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https://johnmeadow.itch.io/knight-skydiving-once</a:t>
            </a:r>
          </a:p>
        </p:txBody>
      </p:sp>
    </p:spTree>
    <p:extLst>
      <p:ext uri="{BB962C8B-B14F-4D97-AF65-F5344CB8AC3E}">
        <p14:creationId xmlns:p14="http://schemas.microsoft.com/office/powerpoint/2010/main" val="3893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Knights</a:t>
            </a:r>
            <a:r>
              <a:rPr lang="pl-PL" dirty="0" smtClean="0"/>
              <a:t> </a:t>
            </a:r>
            <a:r>
              <a:rPr lang="pl-PL" dirty="0" err="1" smtClean="0"/>
              <a:t>Skydiving</a:t>
            </a:r>
            <a:r>
              <a:rPr lang="pl-PL" dirty="0" smtClean="0"/>
              <a:t> </a:t>
            </a:r>
            <a:r>
              <a:rPr lang="pl-PL" dirty="0" err="1" smtClean="0"/>
              <a:t>Once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2113776" y="6042025"/>
            <a:ext cx="546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https://johnmeadow.itch.io/knight-skydiving-once</a:t>
            </a:r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9" y="1270000"/>
            <a:ext cx="6741398" cy="4789940"/>
          </a:xfr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802" y="1835591"/>
            <a:ext cx="3762375" cy="33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Celowanie w grach a AI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Pociski lecą w linii prostej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 smtClean="0"/>
              <a:t>Wyznaczanie kierunku do celu</a:t>
            </a:r>
          </a:p>
          <a:p>
            <a:r>
              <a:rPr lang="pl-PL" dirty="0" smtClean="0"/>
              <a:t>Pociski lecą </a:t>
            </a:r>
            <a:r>
              <a:rPr lang="pl-PL" dirty="0" smtClean="0"/>
              <a:t>parabolicznie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pl-PL" sz="1600" dirty="0"/>
              <a:t>Wyznaczanie konta </a:t>
            </a:r>
            <a:r>
              <a:rPr lang="pl-PL" sz="1600" dirty="0"/>
              <a:t>wystrzału</a:t>
            </a:r>
          </a:p>
          <a:p>
            <a:r>
              <a:rPr lang="pl-PL" dirty="0"/>
              <a:t>Prowadzenie </a:t>
            </a:r>
            <a:r>
              <a:rPr lang="pl-PL" dirty="0" smtClean="0"/>
              <a:t>celu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pl-PL" sz="1600" dirty="0"/>
              <a:t>Wyznaczenie przyszłej pozycji celu</a:t>
            </a:r>
          </a:p>
          <a:p>
            <a:r>
              <a:rPr lang="pl-PL" dirty="0" smtClean="0"/>
              <a:t>Aktywne </a:t>
            </a:r>
            <a:r>
              <a:rPr lang="pl-PL" dirty="0" smtClean="0"/>
              <a:t>śledzenie celu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 smtClean="0"/>
              <a:t>R</a:t>
            </a:r>
            <a:r>
              <a:rPr lang="pl-PL" dirty="0" smtClean="0"/>
              <a:t>óżne</a:t>
            </a:r>
            <a:endParaRPr 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4039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Pociski</a:t>
            </a:r>
            <a:r>
              <a:rPr lang="en-US" dirty="0" smtClean="0"/>
              <a:t> w </a:t>
            </a:r>
            <a:r>
              <a:rPr lang="en-US" dirty="0" err="1" smtClean="0"/>
              <a:t>grach</a:t>
            </a:r>
            <a:endParaRPr lang="pl-PL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677334" y="1753108"/>
            <a:ext cx="8596668" cy="4695735"/>
          </a:xfrm>
        </p:spPr>
        <p:txBody>
          <a:bodyPr/>
          <a:lstStyle/>
          <a:p>
            <a:r>
              <a:rPr lang="en-US" dirty="0" smtClean="0"/>
              <a:t>Hit scan </a:t>
            </a:r>
          </a:p>
          <a:p>
            <a:r>
              <a:rPr lang="pl-PL" dirty="0" smtClean="0"/>
              <a:t>Balistyka pocisku</a:t>
            </a:r>
          </a:p>
          <a:p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Bazujące na fizyce</a:t>
            </a:r>
            <a:endParaRPr lang="pl-PL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29" y="3258260"/>
            <a:ext cx="3761193" cy="2858507"/>
          </a:xfrm>
          <a:prstGeom prst="rect">
            <a:avLst/>
          </a:prstGeom>
        </p:spPr>
      </p:pic>
      <p:pic>
        <p:nvPicPr>
          <p:cNvPr id="9" name="Symbol zastępczy zawartości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732" y="325826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Rozwiązanie dla </a:t>
            </a:r>
            <a:r>
              <a:rPr lang="pl-PL" dirty="0"/>
              <a:t>Hit </a:t>
            </a:r>
            <a:r>
              <a:rPr lang="pl-PL" dirty="0" err="1"/>
              <a:t>scan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Ray </a:t>
            </a:r>
            <a:r>
              <a:rPr lang="pl-PL" dirty="0" err="1" smtClean="0"/>
              <a:t>tracing</a:t>
            </a:r>
            <a:endParaRPr lang="pl-PL" dirty="0"/>
          </a:p>
        </p:txBody>
      </p:sp>
      <p:pic>
        <p:nvPicPr>
          <p:cNvPr id="6" name="Symbol zastępczy zawartości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34238"/>
            <a:ext cx="7731560" cy="3741077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865593" y="6041362"/>
            <a:ext cx="7188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chemeClr val="tx1">
                    <a:lumMod val="85000"/>
                  </a:schemeClr>
                </a:solidFill>
              </a:rPr>
              <a:t>Klip z</a:t>
            </a:r>
            <a:r>
              <a:rPr lang="en-US" sz="1100" dirty="0" err="1" smtClean="0">
                <a:solidFill>
                  <a:schemeClr val="tx1">
                    <a:lumMod val="85000"/>
                  </a:schemeClr>
                </a:solidFill>
              </a:rPr>
              <a:t>apożyczon</a:t>
            </a:r>
            <a:r>
              <a:rPr lang="pl-PL" sz="1100" dirty="0" smtClean="0">
                <a:solidFill>
                  <a:schemeClr val="tx1">
                    <a:lumMod val="85000"/>
                  </a:schemeClr>
                </a:solidFill>
              </a:rPr>
              <a:t>y z:</a:t>
            </a:r>
            <a:endParaRPr lang="en-US" sz="11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pl-PL" sz="1100" dirty="0" smtClean="0">
                <a:solidFill>
                  <a:schemeClr val="tx1">
                    <a:lumMod val="85000"/>
                  </a:schemeClr>
                </a:solidFill>
              </a:rPr>
              <a:t>https</a:t>
            </a:r>
            <a:r>
              <a:rPr lang="pl-PL" sz="1100" dirty="0">
                <a:solidFill>
                  <a:schemeClr val="tx1">
                    <a:lumMod val="85000"/>
                  </a:schemeClr>
                </a:solidFill>
              </a:rPr>
              <a:t>://medium.com/@3stan/how-do-bullets-work-in-video-games-d153f1e496a8</a:t>
            </a:r>
          </a:p>
        </p:txBody>
      </p:sp>
    </p:spTree>
    <p:extLst>
      <p:ext uri="{BB962C8B-B14F-4D97-AF65-F5344CB8AC3E}">
        <p14:creationId xmlns:p14="http://schemas.microsoft.com/office/powerpoint/2010/main" val="15870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balistycznie i p</a:t>
            </a:r>
            <a:r>
              <a:rPr lang="en-US" dirty="0" err="1" smtClean="0"/>
              <a:t>rowadzenie</a:t>
            </a:r>
            <a:r>
              <a:rPr lang="en-US" dirty="0" smtClean="0"/>
              <a:t> </a:t>
            </a:r>
            <a:r>
              <a:rPr lang="en-US" dirty="0" err="1" smtClean="0"/>
              <a:t>celu</a:t>
            </a: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4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12" y="2672556"/>
            <a:ext cx="2857500" cy="28575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1" y="2672556"/>
            <a:ext cx="3761193" cy="28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Rozwiązania balistycznie i p</a:t>
            </a:r>
            <a:r>
              <a:rPr lang="en-US" dirty="0" err="1"/>
              <a:t>rowadzenie</a:t>
            </a:r>
            <a:r>
              <a:rPr lang="en-US" dirty="0"/>
              <a:t> </a:t>
            </a:r>
            <a:r>
              <a:rPr lang="en-US" dirty="0" err="1"/>
              <a:t>celu</a:t>
            </a:r>
            <a:r>
              <a:rPr lang="pl-P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l-PL" sz="2400" dirty="0"/>
                  <a:t>Równanie </a:t>
                </a:r>
                <a:r>
                  <a:rPr lang="pl-PL" sz="2400" dirty="0" smtClean="0"/>
                  <a:t>kwadratowe: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±</m:t>
                          </m:r>
                          <m:rad>
                            <m:radPr>
                              <m:degHide m:val="on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pl-PL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∆=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pl-PL" sz="2400" i="1" dirty="0" smtClean="0"/>
              </a:p>
              <a:p>
                <a:endParaRPr lang="pl-PL" sz="2400" dirty="0" smtClean="0"/>
              </a:p>
              <a:p>
                <a:r>
                  <a:rPr lang="pl-PL" sz="2400" dirty="0" smtClean="0"/>
                  <a:t>Równanie ruchu: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12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30112</TotalTime>
  <Words>120</Words>
  <Application>Microsoft Office PowerPoint</Application>
  <PresentationFormat>Panoramiczny</PresentationFormat>
  <Paragraphs>43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Trebuchet MS</vt:lpstr>
      <vt:lpstr>Wingdings 3</vt:lpstr>
      <vt:lpstr>Faseta</vt:lpstr>
      <vt:lpstr>Fizyka Pocisków w AI</vt:lpstr>
      <vt:lpstr>O mnie</vt:lpstr>
      <vt:lpstr>O mnie</vt:lpstr>
      <vt:lpstr>Knights Skydiving Once</vt:lpstr>
      <vt:lpstr>Celowanie w grach a AI</vt:lpstr>
      <vt:lpstr>Pociski w grach</vt:lpstr>
      <vt:lpstr>Rozwiązanie dla Hit scan</vt:lpstr>
      <vt:lpstr>Rozwiązania balistycznie i prowadzenie celu </vt:lpstr>
      <vt:lpstr>Rozwiązania balistycznie i prowadzenie celu </vt:lpstr>
      <vt:lpstr>Go to the code</vt:lpstr>
      <vt:lpstr>Read those:</vt:lpstr>
      <vt:lpstr>://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Fizyka Pocisków w AI</dc:title>
  <dc:creator>Użytkownik systemu Windows</dc:creator>
  <cp:lastModifiedBy>Użytkownik systemu Windows</cp:lastModifiedBy>
  <cp:revision>22</cp:revision>
  <dcterms:created xsi:type="dcterms:W3CDTF">2019-03-22T13:06:33Z</dcterms:created>
  <dcterms:modified xsi:type="dcterms:W3CDTF">2019-04-12T11:00:41Z</dcterms:modified>
</cp:coreProperties>
</file>